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sldIdLst>
    <p:sldId id="267" r:id="rId3"/>
    <p:sldId id="259" r:id="rId4"/>
    <p:sldId id="265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339933"/>
    <a:srgbClr val="00CCFF"/>
    <a:srgbClr val="FF00FF"/>
    <a:srgbClr val="CC3300"/>
    <a:srgbClr val="000000"/>
    <a:srgbClr val="FF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392D-3752-4349-BF64-777A3BD49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F633-6010-48C1-97D1-1A69CCBEE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30CC-3140-4B24-9FA8-4494DA73B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5C6E-132F-484F-94BC-8D0E2A627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BD67-1995-454F-94C5-751844A79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24CD-DAE8-481C-8238-A10E097D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5CB0-7869-40CB-88A7-CA23C98E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62EC-6E4B-4289-921A-535576676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C1D8-11D3-4B40-8778-32A7D61F5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39065-2B1A-4F74-9549-503CE9766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8D85-1CEF-4CC6-A7C3-4D6511472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A4B1-E0FF-4F03-92BF-7235F2A4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2E47-2504-4C7F-BF4B-FB6A244CA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746C-D819-47A9-9395-ECD6219D5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E539-217C-4B9D-BB51-80908EFE3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ED983-0803-40F2-8B64-383DF725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ADB5-EB2A-42D9-9CA7-9C6DD56D8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FF12-5D13-43E2-88F3-B6729F23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26996-277C-4D25-AC97-793B7E4AE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304C-716E-4F53-83AF-35601F207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509D-89E4-4EC7-AD0B-08D4633F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BA9E-B652-4A19-B271-9092B37F8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D93B-4E24-4166-AD24-A972B282D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63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96EEB71-74B0-4AE2-B15D-0740AE91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11F453-C118-4E2B-ADB3-05E9F02E3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058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941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audio" Target="file:///H:\Day.CNTT.Toan.K.Hoc4\35-Thieu%20nhi%20the%20doi%20lien%20hoan%2002.mi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6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7848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</a:t>
            </a:r>
          </a:p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" y="160020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rgbClr val="FF00FF"/>
                </a:solidFill>
                <a:latin typeface="Arial" charset="0"/>
              </a:rPr>
              <a:t>BÚP BÊ CỦA AI ?</a:t>
            </a:r>
          </a:p>
        </p:txBody>
      </p:sp>
      <p:pic>
        <p:nvPicPr>
          <p:cNvPr id="5128" name="35-Thieu nhi the doi lien hoan 02.mid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8534400" y="6248400"/>
            <a:ext cx="304800" cy="304800"/>
          </a:xfrm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429000" y="2667000"/>
            <a:ext cx="2667000" cy="1524000"/>
            <a:chOff x="3408" y="1248"/>
            <a:chExt cx="1824" cy="1008"/>
          </a:xfrm>
        </p:grpSpPr>
        <p:sp>
          <p:nvSpPr>
            <p:cNvPr id="6150" name="AutoShape 18"/>
            <p:cNvSpPr>
              <a:spLocks noChangeArrowheads="1"/>
            </p:cNvSpPr>
            <p:nvPr/>
          </p:nvSpPr>
          <p:spPr bwMode="auto">
            <a:xfrm>
              <a:off x="3408" y="1248"/>
              <a:ext cx="1824" cy="100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6000">
                <a:latin typeface="Arial" charset="0"/>
              </a:endParaRPr>
            </a:p>
          </p:txBody>
        </p:sp>
        <p:pic>
          <p:nvPicPr>
            <p:cNvPr id="6151" name="Picture 19" descr="NOTEST_4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1344"/>
              <a:ext cx="163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9" name="Picture 22" descr="bup%20be%2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048000"/>
            <a:ext cx="26479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12352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2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  <p:bldLst>
      <p:bldP spid="5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990600" y="228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BÚP BÊ CỦA AI ?</a:t>
            </a:r>
          </a:p>
        </p:txBody>
      </p:sp>
      <p:pic>
        <p:nvPicPr>
          <p:cNvPr id="7171" name="Picture 6" descr="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66FF33"/>
                </a:solidFill>
                <a:latin typeface="Arial" charset="0"/>
              </a:rPr>
              <a:t>Bài tập 1 :</a:t>
            </a:r>
          </a:p>
        </p:txBody>
      </p:sp>
      <p:sp>
        <p:nvSpPr>
          <p:cNvPr id="614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838200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>
                <a:solidFill>
                  <a:srgbClr val="FFFF00"/>
                </a:solidFill>
                <a:latin typeface="Arial" charset="0"/>
              </a:rPr>
              <a:t>Tìm lời thuyết minh cho mỗi tranh.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14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736725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1 :</a:t>
            </a:r>
            <a:r>
              <a:rPr lang="en-US" sz="2000" b="1">
                <a:latin typeface="Arial" charset="0"/>
              </a:rPr>
              <a:t>  Búp bê bị bỏ quên trên nóc tủ cùng các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ồ ch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i khác.</a:t>
            </a:r>
          </a:p>
        </p:txBody>
      </p:sp>
      <p:sp>
        <p:nvSpPr>
          <p:cNvPr id="6152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422525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2 :</a:t>
            </a:r>
            <a:r>
              <a:rPr lang="en-US" sz="2000" b="1">
                <a:latin typeface="Arial" charset="0"/>
              </a:rPr>
              <a:t>  Mùa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ông không có váy áo, búp bê bị lạnh cóng, tủi thân khóc.</a:t>
            </a:r>
          </a:p>
        </p:txBody>
      </p:sp>
      <p:sp>
        <p:nvSpPr>
          <p:cNvPr id="6153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3184525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3 :</a:t>
            </a:r>
            <a:r>
              <a:rPr lang="en-US" sz="2000" b="1">
                <a:latin typeface="Arial" charset="0"/>
              </a:rPr>
              <a:t>  Đêm tối, búp bê bỏ cô chủ,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ra phố.</a:t>
            </a:r>
          </a:p>
        </p:txBody>
      </p:sp>
      <p:sp>
        <p:nvSpPr>
          <p:cNvPr id="6154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3946525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4 :</a:t>
            </a:r>
            <a:r>
              <a:rPr lang="en-US" sz="2000" b="1">
                <a:latin typeface="Arial" charset="0"/>
              </a:rPr>
              <a:t>  Một cô bé tốt bụng nhìn thấy búp bê nằm trong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ống lá khô.</a:t>
            </a:r>
          </a:p>
        </p:txBody>
      </p:sp>
      <p:sp>
        <p:nvSpPr>
          <p:cNvPr id="6155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4708525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5 :</a:t>
            </a:r>
            <a:r>
              <a:rPr lang="en-US" sz="2000" b="1">
                <a:latin typeface="Arial" charset="0"/>
              </a:rPr>
              <a:t>  Cô bé may váy áo mới cho búp bê.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" y="5394325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Tranh 6 :</a:t>
            </a:r>
            <a:r>
              <a:rPr lang="en-US" sz="2000" b="1">
                <a:latin typeface="Arial" charset="0"/>
              </a:rPr>
              <a:t>  Búp bê sống hạnh phúc trong tình th</a:t>
            </a:r>
            <a:r>
              <a:rPr lang="vi-VN" sz="2000" b="1">
                <a:latin typeface="Arial" charset="0"/>
              </a:rPr>
              <a:t>ươ</a:t>
            </a:r>
            <a:r>
              <a:rPr lang="en-US" sz="2000" b="1">
                <a:latin typeface="Arial" charset="0"/>
              </a:rPr>
              <a:t>ng yêu của cô chủ mới.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  <p:bldP spid="6149" grpId="0"/>
      <p:bldP spid="6152" grpId="0"/>
      <p:bldP spid="6153" grpId="0"/>
      <p:bldP spid="6154" grpId="0"/>
      <p:bldP spid="6155" grpId="0"/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4419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CC00"/>
                </a:solidFill>
                <a:latin typeface="Arial" charset="0"/>
              </a:rPr>
              <a:t>Ví dụ 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79248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 </a:t>
            </a:r>
            <a:r>
              <a:rPr lang="en-US" sz="2400" b="1">
                <a:latin typeface="Arial" charset="0"/>
              </a:rPr>
              <a:t>Tôi là một cô bé búp bê. Lúc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ầu, tôi ở nhà chị Nga, chị ham ch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i và chóng chán. Dạo hè, chị thích tôi,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òi bằng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mẹ mua về. Nh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ng ch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i 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ợc ít lâu, chị bỏ mặc tôi trên nóc tủ cùng với các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ồ ch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i khác cho bụi bám…</a:t>
            </a:r>
          </a:p>
        </p:txBody>
      </p:sp>
      <p:pic>
        <p:nvPicPr>
          <p:cNvPr id="7176" name="Picture 8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067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85800" y="381000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Bài tập 2 :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      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Kể lại câu chuyện bằng lời kể của búp bê.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9600" y="44196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Nhập vai mình là búp bê, kể lại chuyện của mình. (x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tôi, tớ, mình, em).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38200" y="54102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Khi kể sự việc, phải nói ý nghĩ, cảm xúc của mình (b</a:t>
            </a:r>
            <a:r>
              <a:rPr lang="en-US" sz="1600" b="1"/>
              <a:t>ú</a:t>
            </a:r>
            <a:r>
              <a:rPr lang="en-US" sz="1600" b="1">
                <a:latin typeface="Arial" charset="0"/>
              </a:rPr>
              <a:t>p bê)</a:t>
            </a:r>
            <a:r>
              <a:rPr lang="en-US" sz="2000" b="1">
                <a:latin typeface="Arial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8" grpId="0"/>
      <p:bldP spid="7178" grpId="1"/>
      <p:bldP spid="7179" grpId="0"/>
      <p:bldP spid="7179" grpId="1"/>
      <p:bldP spid="7180" grpId="0"/>
      <p:bldP spid="718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0" y="457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FFFF00"/>
                </a:solidFill>
                <a:latin typeface="Arial" charset="0"/>
              </a:rPr>
              <a:t>Bài tập 3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" y="1143000"/>
            <a:ext cx="9372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>
                <a:solidFill>
                  <a:srgbClr val="FF00FF"/>
                </a:solidFill>
                <a:latin typeface="Arial" charset="0"/>
              </a:rPr>
              <a:t>       </a:t>
            </a:r>
            <a:r>
              <a:rPr lang="en-US" sz="2400" b="1" i="1">
                <a:solidFill>
                  <a:srgbClr val="FF00FF"/>
                </a:solidFill>
                <a:latin typeface="Arial" charset="0"/>
              </a:rPr>
              <a:t>Kể phần kết của câu chuyện _ với tình huống mới :</a:t>
            </a:r>
          </a:p>
          <a:p>
            <a:pPr algn="just">
              <a:spcBef>
                <a:spcPct val="50000"/>
              </a:spcBef>
            </a:pPr>
            <a:r>
              <a:rPr lang="en-US" sz="2400" b="1" i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Cô chủ cũ gặp lại búp bê trên tay cô chủ mới.</a:t>
            </a:r>
            <a:endParaRPr lang="en-US" sz="2400" b="1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2400" y="2362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CC00"/>
                </a:solidFill>
                <a:latin typeface="Arial" charset="0"/>
              </a:rPr>
              <a:t>Ví dụ 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2743200"/>
            <a:ext cx="8229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   Một hôm, tình cờ, búp bê gặp lại cô chủ cũ khi cùng cô chủ mới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i dạo ch</a:t>
            </a:r>
            <a:r>
              <a:rPr lang="vi-VN" sz="2800" b="1">
                <a:latin typeface="Arial" charset="0"/>
              </a:rPr>
              <a:t>ơ</a:t>
            </a:r>
            <a:r>
              <a:rPr lang="en-US" sz="2800" b="1">
                <a:latin typeface="Arial" charset="0"/>
              </a:rPr>
              <a:t>i trên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ờng. Búp bê sợ hãi, nép mình vào cô chủ mới. Cô chủ cũ ngạc nhiên nhận ra búp bê, thấy búp bê sợ hãi, d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ờng nh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 cô xấu hổ, cô im lặng không nói gì, và bỏ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i. Búp bê thầm cảm </a:t>
            </a:r>
            <a:r>
              <a:rPr lang="vi-VN" sz="2800" b="1">
                <a:latin typeface="Arial" charset="0"/>
              </a:rPr>
              <a:t>ơ</a:t>
            </a:r>
            <a:r>
              <a:rPr lang="en-US" sz="2800" b="1">
                <a:latin typeface="Arial" charset="0"/>
              </a:rPr>
              <a:t>n cô…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CC00"/>
                </a:solidFill>
                <a:latin typeface="Arial" charset="0"/>
              </a:rPr>
              <a:t>Củng cố :</a:t>
            </a:r>
            <a:endParaRPr lang="en-US" sz="3600" b="1" u="sng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- Qua câu chuyện muốn nói với em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iều gì 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3641725"/>
            <a:ext cx="8153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- Tìm và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ọc 1 câu chuyện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ã nghe,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ã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ọc có nhân vật là những </a:t>
            </a:r>
            <a:r>
              <a:rPr lang="vi-VN" sz="3600" b="1">
                <a:latin typeface="Arial" charset="0"/>
              </a:rPr>
              <a:t>đ</a:t>
            </a:r>
            <a:r>
              <a:rPr lang="en-US" sz="3600" b="1">
                <a:latin typeface="Arial" charset="0"/>
              </a:rPr>
              <a:t>ồ ch</a:t>
            </a:r>
            <a:r>
              <a:rPr lang="vi-VN" sz="3600" b="1">
                <a:latin typeface="Arial" charset="0"/>
              </a:rPr>
              <a:t>ơ</a:t>
            </a:r>
            <a:r>
              <a:rPr lang="en-US" sz="3600" b="1">
                <a:latin typeface="Arial" charset="0"/>
              </a:rPr>
              <a:t>i của trẻ em hoặc những con vật gần gũi với trẻ em.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33CC"/>
                </a:solidFill>
                <a:latin typeface="Arial" charset="0"/>
              </a:rPr>
              <a:t>- Phải biết giữ gìn, yêu quý </a:t>
            </a:r>
            <a:r>
              <a:rPr lang="vi-VN" sz="3600" b="1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FF33CC"/>
                </a:solidFill>
                <a:latin typeface="Arial" charset="0"/>
              </a:rPr>
              <a:t>ồ ch</a:t>
            </a:r>
            <a:r>
              <a:rPr lang="vi-VN" sz="3600" b="1">
                <a:solidFill>
                  <a:srgbClr val="FF33CC"/>
                </a:solidFill>
                <a:latin typeface="Arial" charset="0"/>
              </a:rPr>
              <a:t>ơ</a:t>
            </a:r>
            <a:r>
              <a:rPr lang="en-US" sz="3600" b="1">
                <a:solidFill>
                  <a:srgbClr val="FF33CC"/>
                </a:solidFill>
                <a:latin typeface="Arial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170</TotalTime>
  <Words>461</Words>
  <Application>Microsoft Office PowerPoint</Application>
  <PresentationFormat>On-screen Show (4:3)</PresentationFormat>
  <Paragraphs>26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Verdana</vt:lpstr>
      <vt:lpstr>Arial</vt:lpstr>
      <vt:lpstr>Calibri</vt:lpstr>
      <vt:lpstr>Wingdings</vt:lpstr>
      <vt:lpstr>Mountain Top</vt:lpstr>
      <vt:lpstr>Cascade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VC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Phaân moân : KEÅ CHUYEÄN LÔÙP 4</dc:title>
  <dc:creator>ABC</dc:creator>
  <cp:lastModifiedBy>CSTeam</cp:lastModifiedBy>
  <cp:revision>41</cp:revision>
  <dcterms:created xsi:type="dcterms:W3CDTF">2009-11-11T11:45:46Z</dcterms:created>
  <dcterms:modified xsi:type="dcterms:W3CDTF">2016-06-30T01:41:12Z</dcterms:modified>
</cp:coreProperties>
</file>